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4" r:id="rId9"/>
    <p:sldId id="265" r:id="rId1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08BE1-E943-4807-A24B-2138E6F7FC9E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94AA1-CB3F-4774-B25F-FE6F1A201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47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94AA1-CB3F-4774-B25F-FE6F1A2017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606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44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96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5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7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90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31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43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76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22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11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5D905-6F16-4D2F-8B82-6BF346F86E51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10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8557" y="1635732"/>
            <a:ext cx="8625840" cy="1283603"/>
          </a:xfrm>
        </p:spPr>
        <p:txBody>
          <a:bodyPr>
            <a:noAutofit/>
          </a:bodyPr>
          <a:lstStyle/>
          <a:p>
            <a:pPr algn="ctr"/>
            <a:r>
              <a:rPr lang="ru-RU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Дирекция Мероприятий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352" y="476561"/>
            <a:ext cx="859808" cy="859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8007" y="476561"/>
            <a:ext cx="1716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Эмблема объединения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306" y="350118"/>
            <a:ext cx="2220874" cy="1023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094" y="3521367"/>
            <a:ext cx="4472201" cy="2756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1024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объединения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3832274" cy="396271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Гукова Ульяна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134708" y="1325563"/>
            <a:ext cx="6219091" cy="396271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Заместители руководителя: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Марчук Мария                     Денисова Анна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3905" y="5729084"/>
            <a:ext cx="9142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+7(996)9215188                                  </a:t>
            </a:r>
            <a:r>
              <a:rPr lang="en-US" dirty="0"/>
              <a:t>+7(921)4844134</a:t>
            </a:r>
            <a:r>
              <a:rPr lang="ru-RU" dirty="0"/>
              <a:t>                                </a:t>
            </a:r>
            <a:r>
              <a:rPr lang="en-US" dirty="0"/>
              <a:t>+7(900)5043164</a:t>
            </a:r>
            <a:r>
              <a:rPr lang="ru-RU" dirty="0"/>
              <a:t>  </a:t>
            </a:r>
          </a:p>
          <a:p>
            <a:r>
              <a:rPr lang="en-US" b="1" dirty="0"/>
              <a:t>VK</a:t>
            </a:r>
            <a:r>
              <a:rPr lang="ru-RU" dirty="0"/>
              <a:t>: </a:t>
            </a:r>
            <a:r>
              <a:rPr lang="en-US" dirty="0" err="1"/>
              <a:t>ulyanalomova</a:t>
            </a:r>
            <a:r>
              <a:rPr lang="ru-RU" dirty="0"/>
              <a:t>	</a:t>
            </a:r>
            <a:r>
              <a:rPr lang="ru-RU" b="1" dirty="0"/>
              <a:t>                            </a:t>
            </a:r>
            <a:r>
              <a:rPr lang="en-US" b="1" dirty="0"/>
              <a:t>VK</a:t>
            </a:r>
            <a:r>
              <a:rPr lang="en-US" dirty="0"/>
              <a:t>: </a:t>
            </a:r>
            <a:r>
              <a:rPr lang="en-US" dirty="0" err="1"/>
              <a:t>m_mariyka</a:t>
            </a:r>
            <a:r>
              <a:rPr lang="ru-RU" dirty="0"/>
              <a:t>                                  </a:t>
            </a:r>
            <a:r>
              <a:rPr lang="en-US" b="1" dirty="0"/>
              <a:t>VK</a:t>
            </a:r>
            <a:r>
              <a:rPr lang="ru-RU" dirty="0"/>
              <a:t>: </a:t>
            </a:r>
            <a:r>
              <a:rPr lang="en-US" dirty="0"/>
              <a:t> </a:t>
            </a:r>
            <a:r>
              <a:rPr lang="en-US" dirty="0" err="1"/>
              <a:t>a.dnsv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423798-CD6F-4DA3-AB93-DC3D1A2DB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33"/>
          <a:stretch/>
        </p:blipFill>
        <p:spPr>
          <a:xfrm>
            <a:off x="5134707" y="2201435"/>
            <a:ext cx="2461154" cy="30868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FFC7E6-F495-4B1D-907B-7B464BB29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853" y="2201435"/>
            <a:ext cx="2461954" cy="30868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2C3F46-96B6-4E03-B04A-8BAB26FFB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905" y="2201435"/>
            <a:ext cx="2461154" cy="32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89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880" y="21336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направление деятельности объединения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8589" y="1668379"/>
            <a:ext cx="837397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cs typeface="Times New Roman" panose="02020603050405020304" pitchFamily="18" charset="0"/>
              </a:rPr>
              <a:t>	Цель объединения</a:t>
            </a:r>
            <a:r>
              <a:rPr lang="ru-RU" sz="2800" dirty="0">
                <a:cs typeface="Times New Roman" panose="02020603050405020304" pitchFamily="18" charset="0"/>
              </a:rPr>
              <a:t>: </a:t>
            </a:r>
            <a:r>
              <a:rPr lang="ru-RU" sz="2800" dirty="0"/>
              <a:t>обеспечение деятельности Совета обучающихся по вопросам содействия в организации общественно-полезной сферы </a:t>
            </a:r>
            <a:r>
              <a:rPr lang="ru-RU" sz="2800" dirty="0" err="1"/>
              <a:t>внеучебной</a:t>
            </a:r>
            <a:r>
              <a:rPr lang="ru-RU" sz="2800" dirty="0"/>
              <a:t> деятельности СГМУ, поддержка и продвижение творческих инициатив обучающихся</a:t>
            </a:r>
          </a:p>
          <a:p>
            <a:endParaRPr lang="ru-RU" sz="2800" dirty="0"/>
          </a:p>
          <a:p>
            <a:r>
              <a:rPr lang="ru-RU" sz="2800" b="1" dirty="0">
                <a:cs typeface="Times New Roman" panose="02020603050405020304" pitchFamily="18" charset="0"/>
              </a:rPr>
              <a:t>	Задачи объединения</a:t>
            </a:r>
            <a:r>
              <a:rPr lang="ru-RU" sz="2800" dirty="0">
                <a:cs typeface="Times New Roman" panose="02020603050405020304" pitchFamily="18" charset="0"/>
              </a:rPr>
              <a:t>: Организация и сопровождение мероприятий университета, а также общественных событий на уровне города, области и Российской Федерации</a:t>
            </a:r>
          </a:p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376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71456"/>
            <a:ext cx="10515600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мероприятия объединения</a:t>
            </a:r>
            <a:b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2015-202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гг.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0042" y="1325563"/>
            <a:ext cx="9496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СДМ систематически занимается проведением профилактических акций, сопровождением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масовых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 и многим другим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4" y="3044336"/>
            <a:ext cx="3481274" cy="1889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168" y="4051209"/>
            <a:ext cx="2194802" cy="2745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26970" y="2971399"/>
            <a:ext cx="2899038" cy="2048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289" y="4174981"/>
            <a:ext cx="3693409" cy="26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79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71456"/>
            <a:ext cx="10515600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Прикольные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мероприятия объединения</a:t>
            </a:r>
            <a:b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2015-2020 гг.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0042" y="1325563"/>
            <a:ext cx="9496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Множество наших мероприятий</a:t>
            </a:r>
            <a:r>
              <a:rPr kumimoji="0" lang="ru-RU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носят развлекательный характер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93" y="2279670"/>
            <a:ext cx="3454447" cy="2573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817" y="2324522"/>
            <a:ext cx="3016410" cy="25284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719" y="3343701"/>
            <a:ext cx="4111218" cy="278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4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объединения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33237" y="1151856"/>
            <a:ext cx="9877926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 нашего объединения регулярно проявляют себя как ответственные и трудолюбивые люди, всегда готовые помочь ив любом деле!</a:t>
            </a: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это многие члены СДМ удостоились благодарностей деканов факультетов, управления по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внеучебной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социальной работе и участия в ежегодной Фабрике лидеров Совета обучающихся СГМУ</a:t>
            </a:r>
          </a:p>
        </p:txBody>
      </p:sp>
    </p:spTree>
    <p:extLst>
      <p:ext uri="{BB962C8B-B14F-4D97-AF65-F5344CB8AC3E}">
        <p14:creationId xmlns:p14="http://schemas.microsoft.com/office/powerpoint/2010/main" val="101215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Вступайте к нам!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33237" y="1738710"/>
            <a:ext cx="987792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Работа в СДМ - прекрасный способ для вас познать все стороны организаторской работы, получить массу приятных эмоций и впечатлений, завести новых друзей и стать мастером в организации мероприятий во многих сферах социальной и общественной работы!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38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760"/>
            <a:ext cx="10515600" cy="959803"/>
          </a:xfrm>
        </p:spPr>
        <p:txBody>
          <a:bodyPr>
            <a:normAutofit/>
          </a:bodyPr>
          <a:lstStyle/>
          <a:p>
            <a:pPr algn="ctr"/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29" y="2767190"/>
            <a:ext cx="3529673" cy="3682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864" y="3251977"/>
            <a:ext cx="3740784" cy="3380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4153" y="1987218"/>
            <a:ext cx="4572711" cy="29265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330" y="556054"/>
            <a:ext cx="3297107" cy="24661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80" y="176455"/>
            <a:ext cx="3155831" cy="229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7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760"/>
            <a:ext cx="10515600" cy="959803"/>
          </a:xfrm>
        </p:spPr>
        <p:txBody>
          <a:bodyPr>
            <a:normAutofit/>
          </a:bodyPr>
          <a:lstStyle/>
          <a:p>
            <a:pPr algn="ctr"/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FAA1EA-835C-4B59-83C8-7ECCA0759213}"/>
              </a:ext>
            </a:extLst>
          </p:cNvPr>
          <p:cNvSpPr/>
          <p:nvPr/>
        </p:nvSpPr>
        <p:spPr>
          <a:xfrm>
            <a:off x="3960940" y="5894955"/>
            <a:ext cx="4422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БУДЬ С НАМИ!!!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839" y="365760"/>
            <a:ext cx="7509681" cy="5254487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690" y="122368"/>
            <a:ext cx="3139747" cy="144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58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219</Words>
  <Application>Microsoft Office PowerPoint</Application>
  <PresentationFormat>Широкоэкранный</PresentationFormat>
  <Paragraphs>24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Студенческая Дирекция Мероприятий</vt:lpstr>
      <vt:lpstr>Руководство объединения</vt:lpstr>
      <vt:lpstr>Основные направление деятельности объединения</vt:lpstr>
      <vt:lpstr>Традиционные мероприятия объединения 2015-2021 гг.</vt:lpstr>
      <vt:lpstr>«Прикольные» мероприятия объединения 2015-2020 гг.</vt:lpstr>
      <vt:lpstr>Достижения объединения</vt:lpstr>
      <vt:lpstr>Вступайте к нам!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студенческого объединения</dc:title>
  <dc:creator>balakishievaan</dc:creator>
  <cp:lastModifiedBy>Виталий Ломов</cp:lastModifiedBy>
  <cp:revision>26</cp:revision>
  <cp:lastPrinted>2020-02-16T18:59:46Z</cp:lastPrinted>
  <dcterms:created xsi:type="dcterms:W3CDTF">2020-02-12T08:51:09Z</dcterms:created>
  <dcterms:modified xsi:type="dcterms:W3CDTF">2021-10-26T17:24:45Z</dcterms:modified>
</cp:coreProperties>
</file>